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858" autoAdjust="0"/>
  </p:normalViewPr>
  <p:slideViewPr>
    <p:cSldViewPr>
      <p:cViewPr varScale="1">
        <p:scale>
          <a:sx n="49" d="100"/>
          <a:sy n="49" d="100"/>
        </p:scale>
        <p:origin x="-197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D46EDB-F1F9-416D-A166-9EFAB9676CEA}" type="datetimeFigureOut">
              <a:rPr lang="en-US" smtClean="0"/>
              <a:t>5/9/2011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645D50-F9CA-47D1-8BCA-B06476871651}" type="slidenum">
              <a:rPr lang="en-US" smtClean="0"/>
              <a:t>‹#›</a:t>
            </a:fld>
            <a:endParaRPr lang="en-US"/>
          </a:p>
        </p:txBody>
      </p:sp>
    </p:spTree>
    <p:extLst>
      <p:ext uri="{BB962C8B-B14F-4D97-AF65-F5344CB8AC3E}">
        <p14:creationId xmlns:p14="http://schemas.microsoft.com/office/powerpoint/2010/main" val="111528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645D50-F9CA-47D1-8BCA-B06476871651}" type="slidenum">
              <a:rPr lang="en-US" smtClean="0"/>
              <a:t>1</a:t>
            </a:fld>
            <a:endParaRPr lang="en-US"/>
          </a:p>
        </p:txBody>
      </p:sp>
    </p:spTree>
    <p:extLst>
      <p:ext uri="{BB962C8B-B14F-4D97-AF65-F5344CB8AC3E}">
        <p14:creationId xmlns:p14="http://schemas.microsoft.com/office/powerpoint/2010/main" val="4109969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kern="1200" dirty="0" smtClean="0">
                <a:solidFill>
                  <a:schemeClr val="tx1"/>
                </a:solidFill>
                <a:effectLst/>
                <a:latin typeface="+mn-lt"/>
                <a:ea typeface="+mn-ea"/>
                <a:cs typeface="+mn-cs"/>
              </a:rPr>
              <a:t>日本でヒップホップの文化が有名です</a:t>
            </a:r>
            <a:r>
              <a:rPr lang="en-US" altLang="ja-JP" sz="1200" kern="1200" dirty="0" smtClean="0">
                <a:solidFill>
                  <a:schemeClr val="tx1"/>
                </a:solidFill>
                <a:effectLst/>
                <a:latin typeface="+mn-lt"/>
                <a:ea typeface="+mn-ea"/>
                <a:cs typeface="+mn-cs"/>
              </a:rPr>
              <a:t/>
            </a:r>
            <a:br>
              <a:rPr lang="en-US" altLang="ja-JP" sz="1200" kern="1200" dirty="0" smtClean="0">
                <a:solidFill>
                  <a:schemeClr val="tx1"/>
                </a:solidFill>
                <a:effectLst/>
                <a:latin typeface="+mn-lt"/>
                <a:ea typeface="+mn-ea"/>
                <a:cs typeface="+mn-cs"/>
              </a:rPr>
            </a:br>
            <a:endParaRPr lang="en-US" altLang="ja-JP" sz="1200" kern="1200" dirty="0" smtClean="0">
              <a:solidFill>
                <a:schemeClr val="tx1"/>
              </a:solidFill>
              <a:effectLst/>
              <a:latin typeface="+mn-lt"/>
              <a:ea typeface="+mn-ea"/>
              <a:cs typeface="+mn-cs"/>
            </a:endParaRPr>
          </a:p>
          <a:p>
            <a:r>
              <a:rPr lang="ja-JP" altLang="en-US" sz="1200" kern="1200" dirty="0" smtClean="0">
                <a:solidFill>
                  <a:schemeClr val="tx1"/>
                </a:solidFill>
                <a:effectLst/>
                <a:latin typeface="+mn-lt"/>
                <a:ea typeface="+mn-ea"/>
                <a:cs typeface="+mn-cs"/>
              </a:rPr>
              <a:t>日本じんは独自</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どくじ</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のヒップホップの文化を作りました</a:t>
            </a:r>
            <a:r>
              <a:rPr lang="en-US" altLang="ja-JP" sz="1200" kern="1200" dirty="0" smtClean="0">
                <a:solidFill>
                  <a:schemeClr val="tx1"/>
                </a:solidFill>
                <a:effectLst/>
                <a:latin typeface="+mn-lt"/>
                <a:ea typeface="+mn-ea"/>
                <a:cs typeface="+mn-cs"/>
              </a:rPr>
              <a:t/>
            </a:r>
            <a:br>
              <a:rPr lang="en-US" altLang="ja-JP" sz="1200" kern="1200" dirty="0" smtClean="0">
                <a:solidFill>
                  <a:schemeClr val="tx1"/>
                </a:solidFill>
                <a:effectLst/>
                <a:latin typeface="+mn-lt"/>
                <a:ea typeface="+mn-ea"/>
                <a:cs typeface="+mn-cs"/>
              </a:rPr>
            </a:br>
            <a:r>
              <a:rPr lang="ja-JP" altLang="en-US" sz="1200" kern="1200" dirty="0" smtClean="0">
                <a:solidFill>
                  <a:schemeClr val="tx1"/>
                </a:solidFill>
                <a:effectLst/>
                <a:latin typeface="+mn-lt"/>
                <a:ea typeface="+mn-ea"/>
                <a:cs typeface="+mn-cs"/>
              </a:rPr>
              <a:t>でも、私の友達の日本人はアメリカのヒップホップと日本のヒップホップがちがうといっていました</a:t>
            </a:r>
            <a:endParaRPr lang="en-US" altLang="ja-JP"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ja-JP" altLang="en-US" sz="1200" kern="1200" dirty="0" smtClean="0">
                <a:solidFill>
                  <a:schemeClr val="tx1"/>
                </a:solidFill>
                <a:effectLst/>
                <a:latin typeface="+mn-lt"/>
                <a:ea typeface="+mn-ea"/>
                <a:cs typeface="+mn-cs"/>
              </a:rPr>
              <a:t>私の友達の日本人はアメリカの音楽が少し暴力的</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ぼうりょくてき</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だとおもいます</a:t>
            </a:r>
            <a:endParaRPr lang="en-US" altLang="ja-JP" sz="1200" kern="1200" dirty="0" smtClean="0">
              <a:solidFill>
                <a:schemeClr val="tx1"/>
              </a:solidFill>
              <a:effectLst/>
              <a:latin typeface="+mn-lt"/>
              <a:ea typeface="+mn-ea"/>
              <a:cs typeface="+mn-cs"/>
            </a:endParaRPr>
          </a:p>
          <a:p>
            <a:r>
              <a:rPr lang="ja-JP" altLang="en-US" sz="1200" kern="1200" dirty="0" smtClean="0">
                <a:solidFill>
                  <a:schemeClr val="tx1"/>
                </a:solidFill>
                <a:effectLst/>
                <a:latin typeface="+mn-lt"/>
                <a:ea typeface="+mn-ea"/>
                <a:cs typeface="+mn-cs"/>
              </a:rPr>
              <a:t>私の友達の日本人は日本のヒップホップの音楽が暴力的</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ぼうりょくてき</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ではないといっていました</a:t>
            </a:r>
            <a:endParaRPr lang="en-US" altLang="ja-JP" sz="1200" kern="1200" dirty="0" smtClean="0">
              <a:solidFill>
                <a:schemeClr val="tx1"/>
              </a:solidFill>
              <a:effectLst/>
              <a:latin typeface="+mn-lt"/>
              <a:ea typeface="+mn-ea"/>
              <a:cs typeface="+mn-cs"/>
            </a:endParaRPr>
          </a:p>
          <a:p>
            <a:r>
              <a:rPr lang="ja-JP" altLang="en-US" sz="1200" kern="1200" dirty="0" smtClean="0">
                <a:solidFill>
                  <a:schemeClr val="tx1"/>
                </a:solidFill>
                <a:effectLst/>
                <a:latin typeface="+mn-lt"/>
                <a:ea typeface="+mn-ea"/>
                <a:cs typeface="+mn-cs"/>
              </a:rPr>
              <a:t>日本人のヒップホップの歌手</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かしゅ</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があいについてうたうから私の友達はこの音楽がアメリカのヒップホップと同</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おな</a:t>
            </a:r>
            <a:r>
              <a:rPr lang="en-US" sz="1200" kern="1200" dirty="0" smtClean="0">
                <a:solidFill>
                  <a:schemeClr val="tx1"/>
                </a:solidFill>
                <a:effectLst/>
                <a:latin typeface="+mn-lt"/>
                <a:ea typeface="+mn-ea"/>
                <a:cs typeface="+mn-cs"/>
              </a:rPr>
              <a:t>)</a:t>
            </a:r>
            <a:r>
              <a:rPr lang="ja-JP" altLang="en-US" sz="1200" kern="1200" dirty="0" smtClean="0">
                <a:solidFill>
                  <a:schemeClr val="tx1"/>
                </a:solidFill>
                <a:effectLst/>
                <a:latin typeface="+mn-lt"/>
                <a:ea typeface="+mn-ea"/>
                <a:cs typeface="+mn-cs"/>
              </a:rPr>
              <a:t>じじゃないと言っていました</a:t>
            </a:r>
            <a:endParaRPr lang="en-US" dirty="0"/>
          </a:p>
        </p:txBody>
      </p:sp>
      <p:sp>
        <p:nvSpPr>
          <p:cNvPr id="4" name="Slide Number Placeholder 3"/>
          <p:cNvSpPr>
            <a:spLocks noGrp="1"/>
          </p:cNvSpPr>
          <p:nvPr>
            <p:ph type="sldNum" sz="quarter" idx="10"/>
          </p:nvPr>
        </p:nvSpPr>
        <p:spPr/>
        <p:txBody>
          <a:bodyPr/>
          <a:lstStyle/>
          <a:p>
            <a:fld id="{FA645D50-F9CA-47D1-8BCA-B06476871651}" type="slidenum">
              <a:rPr lang="en-US" smtClean="0"/>
              <a:t>2</a:t>
            </a:fld>
            <a:endParaRPr lang="en-US"/>
          </a:p>
        </p:txBody>
      </p:sp>
    </p:spTree>
    <p:extLst>
      <p:ext uri="{BB962C8B-B14F-4D97-AF65-F5344CB8AC3E}">
        <p14:creationId xmlns:p14="http://schemas.microsoft.com/office/powerpoint/2010/main" val="3679833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200" dirty="0" smtClean="0">
                <a:solidFill>
                  <a:schemeClr val="tx1"/>
                </a:solidFill>
                <a:effectLst/>
                <a:latin typeface="+mn-lt"/>
                <a:ea typeface="+mn-ea"/>
                <a:cs typeface="+mn-cs"/>
              </a:rPr>
              <a:t>アメリカでヒップホップの文化が始まりました。</a:t>
            </a:r>
            <a:endParaRPr lang="en-US" altLang="ja-JP" sz="1200" kern="1200" dirty="0" smtClean="0">
              <a:solidFill>
                <a:schemeClr val="tx1"/>
              </a:solidFill>
              <a:effectLst/>
              <a:latin typeface="+mn-lt"/>
              <a:ea typeface="+mn-ea"/>
              <a:cs typeface="+mn-cs"/>
            </a:endParaRPr>
          </a:p>
          <a:p>
            <a:endParaRPr lang="en-US" altLang="ja-JP" sz="1200" kern="1200" dirty="0" smtClean="0">
              <a:solidFill>
                <a:schemeClr val="tx1"/>
              </a:solidFill>
              <a:effectLst/>
              <a:latin typeface="+mn-lt"/>
              <a:ea typeface="+mn-ea"/>
              <a:cs typeface="+mn-cs"/>
            </a:endParaRPr>
          </a:p>
          <a:p>
            <a:r>
              <a:rPr lang="ja-JP" altLang="en-US" sz="1200" kern="1200" dirty="0" smtClean="0">
                <a:solidFill>
                  <a:schemeClr val="tx1"/>
                </a:solidFill>
                <a:effectLst/>
                <a:latin typeface="+mn-lt"/>
                <a:ea typeface="+mn-ea"/>
                <a:cs typeface="+mn-cs"/>
              </a:rPr>
              <a:t>日本とアメリカは遠いですがヒップホップの音楽がが日本とアメリカを結びます。</a:t>
            </a:r>
            <a:endParaRPr lang="en-US" altLang="ja-JP" sz="1200" kern="1200" dirty="0" smtClean="0">
              <a:solidFill>
                <a:schemeClr val="tx1"/>
              </a:solidFill>
              <a:effectLst/>
              <a:latin typeface="+mn-lt"/>
              <a:ea typeface="+mn-ea"/>
              <a:cs typeface="+mn-cs"/>
            </a:endParaRPr>
          </a:p>
          <a:p>
            <a:endParaRPr lang="en-US" altLang="ja-JP"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i="0" kern="1200" dirty="0" smtClean="0">
                <a:solidFill>
                  <a:schemeClr val="tx1"/>
                </a:solidFill>
                <a:effectLst/>
                <a:latin typeface="+mn-lt"/>
                <a:ea typeface="+mn-ea"/>
                <a:cs typeface="+mn-cs"/>
              </a:rPr>
              <a:t>日本はアメリカからのエンターテイメントに影響される</a:t>
            </a:r>
            <a:endParaRPr lang="en-US" dirty="0" smtClean="0"/>
          </a:p>
          <a:p>
            <a:endParaRPr lang="en-US" altLang="ja-JP" sz="1200" kern="1200" dirty="0" smtClean="0">
              <a:solidFill>
                <a:schemeClr val="tx1"/>
              </a:solidFill>
              <a:effectLst/>
              <a:latin typeface="+mn-lt"/>
              <a:ea typeface="+mn-ea"/>
              <a:cs typeface="+mn-cs"/>
            </a:endParaRPr>
          </a:p>
          <a:p>
            <a:r>
              <a:rPr lang="en-US" altLang="ja-JP" sz="1200" kern="1200" dirty="0" smtClean="0">
                <a:solidFill>
                  <a:schemeClr val="tx1"/>
                </a:solidFill>
                <a:effectLst/>
                <a:latin typeface="+mn-lt"/>
                <a:ea typeface="+mn-ea"/>
                <a:cs typeface="+mn-cs"/>
              </a:rPr>
              <a:t>DJ Honda</a:t>
            </a:r>
            <a:r>
              <a:rPr lang="ja-JP" altLang="en-US" sz="1200" kern="1200" dirty="0" smtClean="0">
                <a:solidFill>
                  <a:schemeClr val="tx1"/>
                </a:solidFill>
                <a:effectLst/>
                <a:latin typeface="+mn-lt"/>
                <a:ea typeface="+mn-ea"/>
                <a:cs typeface="+mn-cs"/>
              </a:rPr>
              <a:t>はアメリカからの多くのヒップホップアーティストが、日本で多くのショーを行った。</a:t>
            </a:r>
            <a:endParaRPr lang="en-US" altLang="ja-JP" sz="120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a:p>
            <a:endParaRPr lang="en-US" altLang="ja-JP"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645D50-F9CA-47D1-8BCA-B06476871651}" type="slidenum">
              <a:rPr lang="en-US" smtClean="0"/>
              <a:t>3</a:t>
            </a:fld>
            <a:endParaRPr lang="en-US"/>
          </a:p>
        </p:txBody>
      </p:sp>
    </p:spTree>
    <p:extLst>
      <p:ext uri="{BB962C8B-B14F-4D97-AF65-F5344CB8AC3E}">
        <p14:creationId xmlns:p14="http://schemas.microsoft.com/office/powerpoint/2010/main" val="3614151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645D50-F9CA-47D1-8BCA-B06476871651}" type="slidenum">
              <a:rPr lang="en-US" smtClean="0"/>
              <a:t>4</a:t>
            </a:fld>
            <a:endParaRPr lang="en-US"/>
          </a:p>
        </p:txBody>
      </p:sp>
    </p:spTree>
    <p:extLst>
      <p:ext uri="{BB962C8B-B14F-4D97-AF65-F5344CB8AC3E}">
        <p14:creationId xmlns:p14="http://schemas.microsoft.com/office/powerpoint/2010/main" val="581712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645D50-F9CA-47D1-8BCA-B06476871651}" type="slidenum">
              <a:rPr lang="en-US" smtClean="0"/>
              <a:t>5</a:t>
            </a:fld>
            <a:endParaRPr lang="en-US"/>
          </a:p>
        </p:txBody>
      </p:sp>
    </p:spTree>
    <p:extLst>
      <p:ext uri="{BB962C8B-B14F-4D97-AF65-F5344CB8AC3E}">
        <p14:creationId xmlns:p14="http://schemas.microsoft.com/office/powerpoint/2010/main" val="1099110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73EC91-A46B-48FD-A1A7-929E99621F07}" type="slidenum">
              <a:rPr lang="en-US" smtClean="0"/>
              <a:t>6</a:t>
            </a:fld>
            <a:endParaRPr lang="en-US"/>
          </a:p>
        </p:txBody>
      </p:sp>
    </p:spTree>
    <p:extLst>
      <p:ext uri="{BB962C8B-B14F-4D97-AF65-F5344CB8AC3E}">
        <p14:creationId xmlns:p14="http://schemas.microsoft.com/office/powerpoint/2010/main" val="1844208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C154CA5-1B6F-41F0-A22D-221DEF5E3F84}" type="datetimeFigureOut">
              <a:rPr lang="en-US" smtClean="0"/>
              <a:t>5/9/2011</a:t>
            </a:fld>
            <a:endParaRPr lang="en-US"/>
          </a:p>
        </p:txBody>
      </p:sp>
      <p:sp>
        <p:nvSpPr>
          <p:cNvPr id="16" name="Slide Number Placeholder 15"/>
          <p:cNvSpPr>
            <a:spLocks noGrp="1"/>
          </p:cNvSpPr>
          <p:nvPr>
            <p:ph type="sldNum" sz="quarter" idx="11"/>
          </p:nvPr>
        </p:nvSpPr>
        <p:spPr/>
        <p:txBody>
          <a:bodyPr/>
          <a:lstStyle/>
          <a:p>
            <a:fld id="{EE7241E2-528A-4EEC-A136-0DA05CBAAF04}"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154CA5-1B6F-41F0-A22D-221DEF5E3F84}"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241E2-528A-4EEC-A136-0DA05CBAAF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154CA5-1B6F-41F0-A22D-221DEF5E3F84}"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241E2-528A-4EEC-A136-0DA05CBAAF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C154CA5-1B6F-41F0-A22D-221DEF5E3F84}" type="datetimeFigureOut">
              <a:rPr lang="en-US" smtClean="0"/>
              <a:t>5/9/2011</a:t>
            </a:fld>
            <a:endParaRPr lang="en-US"/>
          </a:p>
        </p:txBody>
      </p:sp>
      <p:sp>
        <p:nvSpPr>
          <p:cNvPr id="15" name="Slide Number Placeholder 14"/>
          <p:cNvSpPr>
            <a:spLocks noGrp="1"/>
          </p:cNvSpPr>
          <p:nvPr>
            <p:ph type="sldNum" sz="quarter" idx="15"/>
          </p:nvPr>
        </p:nvSpPr>
        <p:spPr/>
        <p:txBody>
          <a:bodyPr/>
          <a:lstStyle>
            <a:lvl1pPr algn="ctr">
              <a:defRPr/>
            </a:lvl1pPr>
          </a:lstStyle>
          <a:p>
            <a:fld id="{EE7241E2-528A-4EEC-A136-0DA05CBAAF04}"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C154CA5-1B6F-41F0-A22D-221DEF5E3F84}"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241E2-528A-4EEC-A136-0DA05CBAAF04}"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C154CA5-1B6F-41F0-A22D-221DEF5E3F84}" type="datetimeFigureOut">
              <a:rPr lang="en-US" smtClean="0"/>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241E2-528A-4EEC-A136-0DA05CBAAF04}"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E7241E2-528A-4EEC-A136-0DA05CBAAF04}"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C154CA5-1B6F-41F0-A22D-221DEF5E3F84}" type="datetimeFigureOut">
              <a:rPr lang="en-US" smtClean="0"/>
              <a:t>5/9/2011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154CA5-1B6F-41F0-A22D-221DEF5E3F84}" type="datetimeFigureOut">
              <a:rPr lang="en-US" smtClean="0"/>
              <a:t>5/9/2011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7241E2-528A-4EEC-A136-0DA05CBAAF04}"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154CA5-1B6F-41F0-A22D-221DEF5E3F84}" type="datetimeFigureOut">
              <a:rPr lang="en-US" smtClean="0"/>
              <a:t>5/9/2011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7241E2-528A-4EEC-A136-0DA05CBAAF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C154CA5-1B6F-41F0-A22D-221DEF5E3F84}" type="datetimeFigureOut">
              <a:rPr lang="en-US" smtClean="0"/>
              <a:t>5/9/2011</a:t>
            </a:fld>
            <a:endParaRPr lang="en-US"/>
          </a:p>
        </p:txBody>
      </p:sp>
      <p:sp>
        <p:nvSpPr>
          <p:cNvPr id="9" name="Slide Number Placeholder 8"/>
          <p:cNvSpPr>
            <a:spLocks noGrp="1"/>
          </p:cNvSpPr>
          <p:nvPr>
            <p:ph type="sldNum" sz="quarter" idx="15"/>
          </p:nvPr>
        </p:nvSpPr>
        <p:spPr/>
        <p:txBody>
          <a:bodyPr/>
          <a:lstStyle/>
          <a:p>
            <a:fld id="{EE7241E2-528A-4EEC-A136-0DA05CBAAF04}"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C154CA5-1B6F-41F0-A22D-221DEF5E3F84}" type="datetimeFigureOut">
              <a:rPr lang="en-US" smtClean="0"/>
              <a:t>5/9/2011</a:t>
            </a:fld>
            <a:endParaRPr lang="en-US"/>
          </a:p>
        </p:txBody>
      </p:sp>
      <p:sp>
        <p:nvSpPr>
          <p:cNvPr id="9" name="Slide Number Placeholder 8"/>
          <p:cNvSpPr>
            <a:spLocks noGrp="1"/>
          </p:cNvSpPr>
          <p:nvPr>
            <p:ph type="sldNum" sz="quarter" idx="11"/>
          </p:nvPr>
        </p:nvSpPr>
        <p:spPr/>
        <p:txBody>
          <a:bodyPr/>
          <a:lstStyle/>
          <a:p>
            <a:fld id="{EE7241E2-528A-4EEC-A136-0DA05CBAAF0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C154CA5-1B6F-41F0-A22D-221DEF5E3F84}" type="datetimeFigureOut">
              <a:rPr lang="en-US" smtClean="0"/>
              <a:t>5/9/2011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E7241E2-528A-4EEC-A136-0DA05CBAAF04}"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www.youtube.com/v/cm9VK16MmGU?fs=1&amp;hl=en_US"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ja-JP" altLang="en-US" dirty="0" smtClean="0"/>
              <a:t>マーク</a:t>
            </a:r>
            <a:r>
              <a:rPr lang="en-US" altLang="ja-JP" dirty="0" smtClean="0"/>
              <a:t>·</a:t>
            </a:r>
            <a:r>
              <a:rPr lang="ja-JP" altLang="en-US" dirty="0" smtClean="0"/>
              <a:t>フラー</a:t>
            </a:r>
            <a:endParaRPr lang="en-US" dirty="0"/>
          </a:p>
        </p:txBody>
      </p:sp>
      <p:sp>
        <p:nvSpPr>
          <p:cNvPr id="2" name="Title 1"/>
          <p:cNvSpPr>
            <a:spLocks noGrp="1"/>
          </p:cNvSpPr>
          <p:nvPr>
            <p:ph type="ctrTitle"/>
          </p:nvPr>
        </p:nvSpPr>
        <p:spPr/>
        <p:txBody>
          <a:bodyPr/>
          <a:lstStyle/>
          <a:p>
            <a:r>
              <a:rPr lang="ja-JP" altLang="en-US" dirty="0"/>
              <a:t>日本</a:t>
            </a:r>
            <a:r>
              <a:rPr lang="ja-JP" altLang="en-US" dirty="0" smtClean="0"/>
              <a:t>のヒップホップ</a:t>
            </a:r>
            <a:r>
              <a:rPr lang="en-US" altLang="ja-JP" dirty="0" smtClean="0"/>
              <a:t/>
            </a:r>
            <a:br>
              <a:rPr lang="en-US" altLang="ja-JP" dirty="0" smtClean="0"/>
            </a:br>
            <a:r>
              <a:rPr lang="ja-JP" altLang="en-US" dirty="0" smtClean="0"/>
              <a:t>と</a:t>
            </a:r>
            <a:r>
              <a:rPr lang="en-US" altLang="ja-JP" dirty="0" smtClean="0"/>
              <a:t/>
            </a:r>
            <a:br>
              <a:rPr lang="en-US" altLang="ja-JP" dirty="0" smtClean="0"/>
            </a:br>
            <a:r>
              <a:rPr lang="ja-JP" altLang="en-US" dirty="0"/>
              <a:t>アメリ</a:t>
            </a:r>
            <a:r>
              <a:rPr lang="ja-JP" altLang="en-US" dirty="0" smtClean="0"/>
              <a:t>カのヒップホップ</a:t>
            </a:r>
            <a:endParaRPr lang="en-US" dirty="0"/>
          </a:p>
        </p:txBody>
      </p:sp>
    </p:spTree>
    <p:extLst>
      <p:ext uri="{BB962C8B-B14F-4D97-AF65-F5344CB8AC3E}">
        <p14:creationId xmlns:p14="http://schemas.microsoft.com/office/powerpoint/2010/main" val="2866264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0902" y="1447801"/>
            <a:ext cx="2848466"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p:txBody>
          <a:bodyPr/>
          <a:lstStyle/>
          <a:p>
            <a:r>
              <a:rPr lang="ja-JP" altLang="en-US" dirty="0"/>
              <a:t>有名で</a:t>
            </a:r>
            <a:r>
              <a:rPr lang="ja-JP" altLang="en-US" dirty="0" smtClean="0"/>
              <a:t>す</a:t>
            </a:r>
            <a:endParaRPr lang="en-US" altLang="ja-JP" dirty="0" smtClean="0"/>
          </a:p>
          <a:p>
            <a:endParaRPr lang="en-US" altLang="ja-JP" dirty="0"/>
          </a:p>
          <a:p>
            <a:r>
              <a:rPr lang="ja-JP" altLang="en-US" dirty="0" smtClean="0"/>
              <a:t>ヒ</a:t>
            </a:r>
            <a:r>
              <a:rPr lang="ja-JP" altLang="en-US" dirty="0"/>
              <a:t>ップホップの文化を作りました</a:t>
            </a:r>
            <a:endParaRPr lang="en-US" altLang="ja-JP" dirty="0" smtClean="0"/>
          </a:p>
          <a:p>
            <a:pPr lvl="1"/>
            <a:endParaRPr lang="en-US" altLang="ja-JP" dirty="0" smtClean="0">
              <a:solidFill>
                <a:schemeClr val="tx1"/>
              </a:solidFill>
            </a:endParaRPr>
          </a:p>
          <a:p>
            <a:pPr lvl="1"/>
            <a:r>
              <a:rPr lang="ja-JP" altLang="en-US" dirty="0" smtClean="0">
                <a:solidFill>
                  <a:schemeClr val="tx1"/>
                </a:solidFill>
              </a:rPr>
              <a:t>祥子さん</a:t>
            </a:r>
            <a:endParaRPr lang="en-US" dirty="0" smtClean="0">
              <a:solidFill>
                <a:schemeClr val="tx1"/>
              </a:solidFill>
            </a:endParaRPr>
          </a:p>
          <a:p>
            <a:endParaRPr lang="en-US" dirty="0" smtClean="0"/>
          </a:p>
          <a:p>
            <a:r>
              <a:rPr lang="ja-JP" altLang="en-US" dirty="0" smtClean="0"/>
              <a:t>音楽</a:t>
            </a:r>
            <a:r>
              <a:rPr lang="ja-JP" altLang="en-US" dirty="0"/>
              <a:t>は</a:t>
            </a:r>
            <a:r>
              <a:rPr lang="ja-JP" altLang="en-US" dirty="0" smtClean="0"/>
              <a:t>暴</a:t>
            </a:r>
            <a:r>
              <a:rPr lang="ja-JP" altLang="en-US" dirty="0"/>
              <a:t>力</a:t>
            </a:r>
            <a:r>
              <a:rPr lang="ja-JP" altLang="en-US" dirty="0" smtClean="0"/>
              <a:t>的がありません</a:t>
            </a:r>
            <a:endParaRPr lang="en-US" altLang="ja-JP" dirty="0" smtClean="0"/>
          </a:p>
          <a:p>
            <a:pPr lvl="1"/>
            <a:endParaRPr lang="en-US" altLang="ja-JP" dirty="0" smtClean="0"/>
          </a:p>
          <a:p>
            <a:pPr lvl="1"/>
            <a:r>
              <a:rPr lang="ja-JP" altLang="en-US" dirty="0" smtClean="0"/>
              <a:t>祥子さん</a:t>
            </a:r>
            <a:endParaRPr lang="en-US" dirty="0"/>
          </a:p>
        </p:txBody>
      </p:sp>
      <p:sp>
        <p:nvSpPr>
          <p:cNvPr id="3" name="Title 2"/>
          <p:cNvSpPr>
            <a:spLocks noGrp="1"/>
          </p:cNvSpPr>
          <p:nvPr>
            <p:ph type="title"/>
          </p:nvPr>
        </p:nvSpPr>
        <p:spPr/>
        <p:txBody>
          <a:bodyPr/>
          <a:lstStyle/>
          <a:p>
            <a:r>
              <a:rPr lang="ja-JP" altLang="en-US" dirty="0" smtClean="0"/>
              <a:t>日本でヒップホップ</a:t>
            </a:r>
            <a:endParaRPr lang="en-US"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9273" y="4038600"/>
            <a:ext cx="22860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223137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500"/>
                                        <p:tgtEl>
                                          <p:spTgt spid="2">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027"/>
                                        </p:tgtEl>
                                        <p:attrNameLst>
                                          <p:attrName>style.visibility</p:attrName>
                                        </p:attrNameLst>
                                      </p:cBhvr>
                                      <p:to>
                                        <p:strVal val="visible"/>
                                      </p:to>
                                    </p:set>
                                    <p:anim calcmode="lin" valueType="num">
                                      <p:cBhvr additive="base">
                                        <p:cTn id="32" dur="500" fill="hold"/>
                                        <p:tgtEl>
                                          <p:spTgt spid="1027"/>
                                        </p:tgtEl>
                                        <p:attrNameLst>
                                          <p:attrName>ppt_x</p:attrName>
                                        </p:attrNameLst>
                                      </p:cBhvr>
                                      <p:tavLst>
                                        <p:tav tm="0">
                                          <p:val>
                                            <p:strVal val="#ppt_x"/>
                                          </p:val>
                                        </p:tav>
                                        <p:tav tm="100000">
                                          <p:val>
                                            <p:strVal val="#ppt_x"/>
                                          </p:val>
                                        </p:tav>
                                      </p:tavLst>
                                    </p:anim>
                                    <p:anim calcmode="lin" valueType="num">
                                      <p:cBhvr additive="base">
                                        <p:cTn id="33"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028"/>
                                        </p:tgtEl>
                                        <p:attrNameLst>
                                          <p:attrName>style.visibility</p:attrName>
                                        </p:attrNameLst>
                                      </p:cBhvr>
                                      <p:to>
                                        <p:strVal val="visible"/>
                                      </p:to>
                                    </p:set>
                                    <p:animEffect transition="in" filter="fade">
                                      <p:cBhvr>
                                        <p:cTn id="38" dur="1000"/>
                                        <p:tgtEl>
                                          <p:spTgt spid="1028"/>
                                        </p:tgtEl>
                                      </p:cBhvr>
                                    </p:animEffect>
                                    <p:anim calcmode="lin" valueType="num">
                                      <p:cBhvr>
                                        <p:cTn id="39" dur="1000" fill="hold"/>
                                        <p:tgtEl>
                                          <p:spTgt spid="1028"/>
                                        </p:tgtEl>
                                        <p:attrNameLst>
                                          <p:attrName>ppt_x</p:attrName>
                                        </p:attrNameLst>
                                      </p:cBhvr>
                                      <p:tavLst>
                                        <p:tav tm="0">
                                          <p:val>
                                            <p:strVal val="#ppt_x"/>
                                          </p:val>
                                        </p:tav>
                                        <p:tav tm="100000">
                                          <p:val>
                                            <p:strVal val="#ppt_x"/>
                                          </p:val>
                                        </p:tav>
                                      </p:tavLst>
                                    </p:anim>
                                    <p:anim calcmode="lin" valueType="num">
                                      <p:cBhvr>
                                        <p:cTn id="40"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xxlmag.com/wp-content/uploads/2011/04/kanye-pharrell-ni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3853316"/>
            <a:ext cx="2743200" cy="2341756"/>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r>
              <a:rPr lang="ja-JP" altLang="en-US" dirty="0" smtClean="0"/>
              <a:t>結び</a:t>
            </a:r>
            <a:r>
              <a:rPr lang="ja-JP" altLang="en-US" dirty="0"/>
              <a:t>ま</a:t>
            </a:r>
            <a:r>
              <a:rPr lang="ja-JP" altLang="en-US" dirty="0" smtClean="0"/>
              <a:t>す</a:t>
            </a:r>
            <a:endParaRPr lang="en-US" altLang="ja-JP" dirty="0" smtClean="0"/>
          </a:p>
          <a:p>
            <a:pPr lvl="1"/>
            <a:r>
              <a:rPr lang="en-US" altLang="ja-JP" sz="2800" dirty="0" err="1" smtClean="0">
                <a:solidFill>
                  <a:schemeClr val="tx1"/>
                </a:solidFill>
              </a:rPr>
              <a:t>Dj</a:t>
            </a:r>
            <a:r>
              <a:rPr lang="en-US" altLang="ja-JP" sz="2800" dirty="0" smtClean="0">
                <a:solidFill>
                  <a:schemeClr val="tx1"/>
                </a:solidFill>
              </a:rPr>
              <a:t> Honda</a:t>
            </a:r>
          </a:p>
          <a:p>
            <a:pPr lvl="2"/>
            <a:r>
              <a:rPr lang="ja-JP" altLang="en-US" sz="2900" dirty="0" smtClean="0">
                <a:solidFill>
                  <a:schemeClr val="tx1"/>
                </a:solidFill>
              </a:rPr>
              <a:t>影響</a:t>
            </a:r>
            <a:endParaRPr lang="en-US" altLang="ja-JP" sz="2900" dirty="0" smtClean="0">
              <a:solidFill>
                <a:schemeClr val="tx1"/>
              </a:solidFill>
            </a:endParaRPr>
          </a:p>
          <a:p>
            <a:pPr lvl="2"/>
            <a:r>
              <a:rPr lang="ja-JP" altLang="en-US" sz="2900" dirty="0">
                <a:solidFill>
                  <a:schemeClr val="tx1"/>
                </a:solidFill>
              </a:rPr>
              <a:t>ヒップホップアーティス</a:t>
            </a:r>
            <a:r>
              <a:rPr lang="ja-JP" altLang="en-US" sz="2900" dirty="0" smtClean="0">
                <a:solidFill>
                  <a:schemeClr val="tx1"/>
                </a:solidFill>
              </a:rPr>
              <a:t>ト</a:t>
            </a:r>
            <a:endParaRPr lang="en-US" altLang="ja-JP" sz="2900" dirty="0" smtClean="0">
              <a:solidFill>
                <a:schemeClr val="tx1"/>
              </a:solidFill>
            </a:endParaRPr>
          </a:p>
          <a:p>
            <a:pPr lvl="2"/>
            <a:r>
              <a:rPr lang="ja-JP" altLang="en-US" sz="2900" dirty="0">
                <a:solidFill>
                  <a:schemeClr val="tx1"/>
                </a:solidFill>
              </a:rPr>
              <a:t>ファッション</a:t>
            </a:r>
            <a:endParaRPr lang="en-US" sz="2900" dirty="0">
              <a:solidFill>
                <a:schemeClr val="tx1"/>
              </a:solidFill>
            </a:endParaRPr>
          </a:p>
        </p:txBody>
      </p:sp>
      <p:sp>
        <p:nvSpPr>
          <p:cNvPr id="3" name="Title 2"/>
          <p:cNvSpPr>
            <a:spLocks noGrp="1"/>
          </p:cNvSpPr>
          <p:nvPr>
            <p:ph type="title"/>
          </p:nvPr>
        </p:nvSpPr>
        <p:spPr/>
        <p:txBody>
          <a:bodyPr/>
          <a:lstStyle/>
          <a:p>
            <a:r>
              <a:rPr lang="ja-JP" altLang="en-US" dirty="0"/>
              <a:t>日本でヒップホップ</a:t>
            </a:r>
            <a:endParaRPr lang="en-US" dirty="0"/>
          </a:p>
        </p:txBody>
      </p:sp>
    </p:spTree>
    <p:extLst>
      <p:ext uri="{BB962C8B-B14F-4D97-AF65-F5344CB8AC3E}">
        <p14:creationId xmlns:p14="http://schemas.microsoft.com/office/powerpoint/2010/main" val="166012916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ppt_x"/>
                                          </p:val>
                                        </p:tav>
                                        <p:tav tm="100000">
                                          <p:val>
                                            <p:strVal val="#ppt_x"/>
                                          </p:val>
                                        </p:tav>
                                      </p:tavLst>
                                    </p:anim>
                                    <p:anim calcmode="lin" valueType="num">
                                      <p:cBhvr additive="base">
                                        <p:cTn id="13"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fade">
                                      <p:cBhvr>
                                        <p:cTn id="18" dur="500"/>
                                        <p:tgtEl>
                                          <p:spTgt spid="2">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500"/>
                                        <p:tgtEl>
                                          <p:spTgt spid="2">
                                            <p:txEl>
                                              <p:pRg st="2" end="2"/>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500"/>
                                        <p:tgtEl>
                                          <p:spTgt spid="2">
                                            <p:txEl>
                                              <p:pRg st="3" end="3"/>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ja-JP" altLang="en-US" dirty="0" smtClean="0"/>
              <a:t>アメリカ</a:t>
            </a:r>
            <a:endParaRPr lang="en-US" altLang="ja-JP" dirty="0" smtClean="0"/>
          </a:p>
          <a:p>
            <a:endParaRPr lang="en-US" altLang="ja-JP" dirty="0"/>
          </a:p>
          <a:p>
            <a:endParaRPr lang="en-US" altLang="ja-JP" dirty="0" smtClean="0"/>
          </a:p>
          <a:p>
            <a:r>
              <a:rPr lang="ja-JP" altLang="en-US" dirty="0"/>
              <a:t>日</a:t>
            </a:r>
            <a:r>
              <a:rPr lang="ja-JP" altLang="en-US" dirty="0" smtClean="0"/>
              <a:t>本</a:t>
            </a:r>
            <a:endParaRPr lang="en-US" altLang="ja-JP" dirty="0" smtClean="0"/>
          </a:p>
          <a:p>
            <a:pPr lvl="1"/>
            <a:r>
              <a:rPr lang="ja-JP" altLang="en-US" dirty="0" smtClean="0">
                <a:solidFill>
                  <a:schemeClr val="tx1"/>
                </a:solidFill>
              </a:rPr>
              <a:t>祥子さん</a:t>
            </a:r>
            <a:endParaRPr lang="en-US" altLang="ja-JP" dirty="0" smtClean="0">
              <a:solidFill>
                <a:schemeClr val="tx1"/>
              </a:solidFill>
            </a:endParaRPr>
          </a:p>
          <a:p>
            <a:endParaRPr lang="en-US" dirty="0"/>
          </a:p>
          <a:p>
            <a:endParaRPr lang="en-US" dirty="0"/>
          </a:p>
        </p:txBody>
      </p:sp>
      <p:sp>
        <p:nvSpPr>
          <p:cNvPr id="3" name="Title 2"/>
          <p:cNvSpPr>
            <a:spLocks noGrp="1"/>
          </p:cNvSpPr>
          <p:nvPr>
            <p:ph type="title"/>
          </p:nvPr>
        </p:nvSpPr>
        <p:spPr/>
        <p:txBody>
          <a:bodyPr/>
          <a:lstStyle/>
          <a:p>
            <a:r>
              <a:rPr lang="ja-JP" altLang="en-US" dirty="0"/>
              <a:t>日本でヒップホップ</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565564"/>
            <a:ext cx="3376612" cy="2374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840399"/>
            <a:ext cx="3593306" cy="3593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155125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 calcmode="lin" valueType="num">
                                      <p:cBhvr additive="base">
                                        <p:cTn id="12" dur="500" fill="hold"/>
                                        <p:tgtEl>
                                          <p:spTgt spid="3074"/>
                                        </p:tgtEl>
                                        <p:attrNameLst>
                                          <p:attrName>ppt_x</p:attrName>
                                        </p:attrNameLst>
                                      </p:cBhvr>
                                      <p:tavLst>
                                        <p:tav tm="0">
                                          <p:val>
                                            <p:strVal val="#ppt_x"/>
                                          </p:val>
                                        </p:tav>
                                        <p:tav tm="100000">
                                          <p:val>
                                            <p:strVal val="#ppt_x"/>
                                          </p:val>
                                        </p:tav>
                                      </p:tavLst>
                                    </p:anim>
                                    <p:anim calcmode="lin" valueType="num">
                                      <p:cBhvr additive="base">
                                        <p:cTn id="13"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075"/>
                                        </p:tgtEl>
                                        <p:attrNameLst>
                                          <p:attrName>style.visibility</p:attrName>
                                        </p:attrNameLst>
                                      </p:cBhvr>
                                      <p:to>
                                        <p:strVal val="visible"/>
                                      </p:to>
                                    </p:set>
                                    <p:anim calcmode="lin" valueType="num">
                                      <p:cBhvr additive="base">
                                        <p:cTn id="28" dur="500" fill="hold"/>
                                        <p:tgtEl>
                                          <p:spTgt spid="3075"/>
                                        </p:tgtEl>
                                        <p:attrNameLst>
                                          <p:attrName>ppt_x</p:attrName>
                                        </p:attrNameLst>
                                      </p:cBhvr>
                                      <p:tavLst>
                                        <p:tav tm="0">
                                          <p:val>
                                            <p:strVal val="#ppt_x"/>
                                          </p:val>
                                        </p:tav>
                                        <p:tav tm="100000">
                                          <p:val>
                                            <p:strVal val="#ppt_x"/>
                                          </p:val>
                                        </p:tav>
                                      </p:tavLst>
                                    </p:anim>
                                    <p:anim calcmode="lin" valueType="num">
                                      <p:cBhvr additive="base">
                                        <p:cTn id="29"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r>
              <a:rPr lang="ja-JP" altLang="en-US" u="sng" dirty="0"/>
              <a:t>何が日本のヒップホップを考える</a:t>
            </a:r>
            <a:endParaRPr lang="en-US" u="sng" dirty="0"/>
          </a:p>
        </p:txBody>
      </p:sp>
      <p:sp>
        <p:nvSpPr>
          <p:cNvPr id="3" name="Title 2"/>
          <p:cNvSpPr>
            <a:spLocks noGrp="1"/>
          </p:cNvSpPr>
          <p:nvPr>
            <p:ph type="title"/>
          </p:nvPr>
        </p:nvSpPr>
        <p:spPr/>
        <p:txBody>
          <a:bodyPr/>
          <a:lstStyle/>
          <a:p>
            <a:r>
              <a:rPr lang="ja-JP" altLang="en-US" dirty="0"/>
              <a:t>日本でヒップホップ</a:t>
            </a:r>
            <a:endParaRPr lang="en-US" dirty="0"/>
          </a:p>
        </p:txBody>
      </p:sp>
      <p:pic>
        <p:nvPicPr>
          <p:cNvPr id="4" name="cm9VK16MmGU?fs=1&amp;hl=en_US"/>
          <p:cNvPicPr>
            <a:picLocks noRot="1" noChangeAspect="1"/>
          </p:cNvPicPr>
          <p:nvPr>
            <a:videoFile r:link="rId1"/>
          </p:nvPr>
        </p:nvPicPr>
        <p:blipFill>
          <a:blip r:embed="rId4"/>
          <a:stretch>
            <a:fillRect/>
          </a:stretch>
        </p:blipFill>
        <p:spPr>
          <a:xfrm>
            <a:off x="2286000" y="2209800"/>
            <a:ext cx="4064000" cy="3048000"/>
          </a:xfrm>
          <a:prstGeom prst="rect">
            <a:avLst/>
          </a:prstGeom>
        </p:spPr>
      </p:pic>
    </p:spTree>
    <p:extLst>
      <p:ext uri="{BB962C8B-B14F-4D97-AF65-F5344CB8AC3E}">
        <p14:creationId xmlns:p14="http://schemas.microsoft.com/office/powerpoint/2010/main" val="85508119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76400" y="2743200"/>
            <a:ext cx="5715000" cy="2209800"/>
          </a:xfrm>
        </p:spPr>
        <p:txBody>
          <a:bodyPr>
            <a:normAutofit/>
          </a:bodyPr>
          <a:lstStyle/>
          <a:p>
            <a:pPr marL="0" indent="0" algn="ctr">
              <a:buNone/>
            </a:pPr>
            <a:r>
              <a:rPr lang="ja-JP" altLang="en-US" sz="9600" dirty="0" smtClean="0"/>
              <a:t>おわり</a:t>
            </a:r>
            <a:endParaRPr lang="en-US" sz="9600" dirty="0"/>
          </a:p>
        </p:txBody>
      </p:sp>
    </p:spTree>
    <p:extLst>
      <p:ext uri="{BB962C8B-B14F-4D97-AF65-F5344CB8AC3E}">
        <p14:creationId xmlns:p14="http://schemas.microsoft.com/office/powerpoint/2010/main" val="717355412"/>
      </p:ext>
    </p:extLst>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190</TotalTime>
  <Words>293</Words>
  <Application>Microsoft Office PowerPoint</Application>
  <PresentationFormat>On-screen Show (4:3)</PresentationFormat>
  <Paragraphs>53</Paragraphs>
  <Slides>6</Slides>
  <Notes>6</Notes>
  <HiddenSlides>0</HiddenSlides>
  <MMClips>1</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日本のヒップホップ と アメリカのヒップホップ</vt:lpstr>
      <vt:lpstr>日本でヒップホップ</vt:lpstr>
      <vt:lpstr>日本でヒップホップ</vt:lpstr>
      <vt:lpstr>日本でヒップホップ</vt:lpstr>
      <vt:lpstr>日本でヒップホップ</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日本のヒップホップ と アメリカのヒップホップ</dc:title>
  <dc:creator>Zero Cool</dc:creator>
  <cp:lastModifiedBy>Marc-Philippe Fuller</cp:lastModifiedBy>
  <cp:revision>17</cp:revision>
  <dcterms:created xsi:type="dcterms:W3CDTF">2011-05-09T05:09:15Z</dcterms:created>
  <dcterms:modified xsi:type="dcterms:W3CDTF">2011-05-09T16:42:24Z</dcterms:modified>
</cp:coreProperties>
</file>